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1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D2A81-C087-42D3-B7E8-47656A6D2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376745-4DE5-4D44-9EF6-A30ACA1A3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BC733C-B148-40AE-8F3C-D8F8F92BA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1B598-1057-41E9-8368-3BCCF01B4166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D4D63E-0D69-43FD-B4C6-9279D4CC4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7FA21F-ECE0-4439-99D4-905AD486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2BE2-E0D2-44D0-BD2A-C2AF5FB60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444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BFEECB-C80A-4916-B6EB-C323ED919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C1E64A-26EC-4B65-B4A6-88990EDA23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473EC5-CB67-41DA-A5FD-6CFF123A2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1B598-1057-41E9-8368-3BCCF01B4166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00AB17-1ABD-433E-AC3C-3A662CC5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6FCEE3-73AA-4D77-ADC9-92F523C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2BE2-E0D2-44D0-BD2A-C2AF5FB60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936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79F2224-FDDB-4BC2-ABD1-99FED5769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A53BC8-1A2D-4358-ABEE-397B24370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3975D8-405A-48ED-90F9-1752440B4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1B598-1057-41E9-8368-3BCCF01B4166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889FAF-9DF0-4F29-B55B-343F6987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1DF2FC-CE64-4883-91DB-39FC30BA5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2BE2-E0D2-44D0-BD2A-C2AF5FB60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96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1F6576-B6AA-44D0-BDE6-2AF9DD4DE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5672CC-8F66-41AF-B1D4-4EB0C8FC5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A74889-A597-48D4-A4DA-A7EEB1305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1B598-1057-41E9-8368-3BCCF01B4166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DBE128-7BA2-4BB8-8373-D395FFC2D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458D61-3205-4208-8812-C4DDF2000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2BE2-E0D2-44D0-BD2A-C2AF5FB60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956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9274F2-0288-4DD7-A942-47079B559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4A4CC4-DBBF-4F26-A2AB-65B802135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F8962C-89D6-47AC-8E1A-D2CD98E20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1B598-1057-41E9-8368-3BCCF01B4166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4CFC97-9FA0-4A14-9340-CB2978E83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28E0EA-4DCE-4BA2-B2E5-6E8D985ED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2BE2-E0D2-44D0-BD2A-C2AF5FB60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48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98447-8065-4926-9FD3-FB5B9C4E5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977A9C-9F3F-4315-A574-0C21BCC61B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50BE3E-22DA-41C8-B197-4D626D3A7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A070ED-89EF-44EB-ABB0-DC765C121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1B598-1057-41E9-8368-3BCCF01B4166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FB7E46-1DD5-4B66-8592-00992CD4D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14F740-B275-4C9E-9266-A6E87631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2BE2-E0D2-44D0-BD2A-C2AF5FB60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4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FD91A1-5169-44ED-A8B3-B53024D8F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EFF8A9-559D-4762-BC83-92871A8EE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3FA28A-71E6-4BC4-A53B-DB8876C27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F6814-B347-4FB2-9979-63522D2C0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B9FECE-D95B-42BC-A326-A53B00B1A9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F311C25-0236-47F2-A258-41454FB6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1B598-1057-41E9-8368-3BCCF01B4166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CD9F095-089E-4340-9D18-1C050962E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A1CDBF0-B354-46C1-B434-2262AAD5A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2BE2-E0D2-44D0-BD2A-C2AF5FB60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15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EC9788-FB6F-45A2-AEC7-2D9815B47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41AF3FB-7F6D-4D2A-853A-B939DD48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1B598-1057-41E9-8368-3BCCF01B4166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05CB61-D5AA-426A-BA07-C66F45A2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E66600-A4E8-4D87-BC48-CEA2DDF69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2BE2-E0D2-44D0-BD2A-C2AF5FB60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670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901165D-F6F5-4524-BE58-A2514D1FC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1B598-1057-41E9-8368-3BCCF01B4166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32EB627-8FD4-469D-977F-1CF2338B0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5B471F-699A-4346-B298-5406F394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2BE2-E0D2-44D0-BD2A-C2AF5FB60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10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C2F42-94F7-45C3-8BBA-991B6A048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B42035-54E2-4554-A4C5-7C9DF9FCE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FCF6E4-5101-4D19-B148-0A7FA6F89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ACDFA3-12B4-495B-B0CD-A9899A313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1B598-1057-41E9-8368-3BCCF01B4166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6F5D37-DDDB-4890-9C79-94A778841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1E150F-759F-4930-9418-AC92E1E26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2BE2-E0D2-44D0-BD2A-C2AF5FB60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58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14779-A8A3-43ED-A4E0-CE5096031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71E13D-2D75-4ECC-B4AA-08FBB4D5F5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83C9CC-F640-4607-B3CF-1D021E396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B68E77-C6F7-4592-8FF9-48B824A76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1B598-1057-41E9-8368-3BCCF01B4166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A4B696-B5A1-468C-9A9A-4901B3283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4097A2-F139-4498-8319-87407483B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2BE2-E0D2-44D0-BD2A-C2AF5FB60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732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0C1C256-4A99-44FB-97C4-9215FCF6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9FF1B9-7986-45B0-A802-C8606C118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55D4F-81CF-488D-A20A-8E957F1B9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1B598-1057-41E9-8368-3BCCF01B4166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6D2EAC-67E0-45B4-9DB7-98DB9E5653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4E5A16-7504-43BB-8203-93F4E2FAF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2BE2-E0D2-44D0-BD2A-C2AF5FB60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56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D993463-39F6-4EF4-A516-BCD0EF3D8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38" y="226695"/>
            <a:ext cx="7127000" cy="640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50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537083-CFF1-46D5-9F0C-457D6FDC2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0"/>
            <a:ext cx="1026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75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450DBB-E63A-473B-996C-9F4B168AE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40" y="0"/>
            <a:ext cx="8832519" cy="6858000"/>
          </a:xfrm>
          <a:prstGeom prst="rect">
            <a:avLst/>
          </a:prstGeom>
        </p:spPr>
      </p:pic>
      <p:sp>
        <p:nvSpPr>
          <p:cNvPr id="4" name="矩形 7">
            <a:extLst>
              <a:ext uri="{FF2B5EF4-FFF2-40B4-BE49-F238E27FC236}">
                <a16:creationId xmlns:a16="http://schemas.microsoft.com/office/drawing/2014/main" id="{B81869BF-DEBB-4238-ACA2-1A9BCF774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6655" y="372511"/>
            <a:ext cx="17313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Cytotoxic_CD8_T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579F0722-099F-4093-9300-EC0D4BEEC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3675" y="1005701"/>
            <a:ext cx="24414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Resident_Memory_CD8_T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7">
            <a:extLst>
              <a:ext uri="{FF2B5EF4-FFF2-40B4-BE49-F238E27FC236}">
                <a16:creationId xmlns:a16="http://schemas.microsoft.com/office/drawing/2014/main" id="{ADF6E2D2-AFA2-4102-ABD2-0071936AE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007" y="1074879"/>
            <a:ext cx="28226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Terminally_Exhausted_CD8_T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DAB4B6D4-A08F-4E9E-8E00-5547FE499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2376" y="2488311"/>
            <a:ext cx="22425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Pre_Exhausted_CD8_T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30105A-5007-4B5E-9D52-F028FEE29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2574" y="1745762"/>
            <a:ext cx="137181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Regulatory_T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1FFEEA-BE1A-485A-8039-B6FF44F86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0245" y="1612207"/>
            <a:ext cx="17313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Natural_Killer_T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646641-A04A-443F-B0C8-61DA1379F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9368" y="3429000"/>
            <a:ext cx="12431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T_Helper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7">
            <a:extLst>
              <a:ext uri="{FF2B5EF4-FFF2-40B4-BE49-F238E27FC236}">
                <a16:creationId xmlns:a16="http://schemas.microsoft.com/office/drawing/2014/main" id="{4EC97FC7-C11D-4FB7-ACAE-3B5ECD67F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515" y="4974223"/>
            <a:ext cx="17313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Naive_CD4_T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7">
            <a:extLst>
              <a:ext uri="{FF2B5EF4-FFF2-40B4-BE49-F238E27FC236}">
                <a16:creationId xmlns:a16="http://schemas.microsoft.com/office/drawing/2014/main" id="{7F4986DD-274E-4C9F-BF11-D09185866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605" y="5683022"/>
            <a:ext cx="24414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Effector_Memory_CD8_T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7">
            <a:extLst>
              <a:ext uri="{FF2B5EF4-FFF2-40B4-BE49-F238E27FC236}">
                <a16:creationId xmlns:a16="http://schemas.microsoft.com/office/drawing/2014/main" id="{A9185E49-7425-4F82-8EC6-A9F6EC300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224" y="4119594"/>
            <a:ext cx="24414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Effector_Memory_CD4_T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7">
            <a:extLst>
              <a:ext uri="{FF2B5EF4-FFF2-40B4-BE49-F238E27FC236}">
                <a16:creationId xmlns:a16="http://schemas.microsoft.com/office/drawing/2014/main" id="{2B1BE7B7-1912-4C25-96C2-4CE90AB24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3989" y="147128"/>
            <a:ext cx="65679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OK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075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F083F5B-1F95-4DAB-8F2A-E084C9B2B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79" y="241479"/>
            <a:ext cx="8222441" cy="63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4061F5-E90E-4730-AA29-592215E33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482" y="29683"/>
            <a:ext cx="2923120" cy="23409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A4EBA2-D762-442B-AC31-B420CED74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76" y="4517027"/>
            <a:ext cx="3010219" cy="23409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418D49-63C0-4E39-A77A-A0CCA6CE1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482" y="2361572"/>
            <a:ext cx="2493344" cy="23409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30A9466-56E1-4143-9CB4-C5FBEF2933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77" y="4517028"/>
            <a:ext cx="2911566" cy="23409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8C3A0AD-0598-421D-83F0-83596BEA2D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408" y="29683"/>
            <a:ext cx="2915406" cy="23409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684B0EC-A54B-40C2-B401-FD12826277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408" y="2361572"/>
            <a:ext cx="2906990" cy="23409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FD29CCC-3EBB-47D7-99DD-59A9BFBF9F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77" y="2361573"/>
            <a:ext cx="2923120" cy="23409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5C8606E-5607-47A6-9DFD-AF5362F169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77" y="29682"/>
            <a:ext cx="2910815" cy="234097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23E5BB4-D74B-4B33-B16F-141C285542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76" y="2361573"/>
            <a:ext cx="2939393" cy="234097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0985637-18EB-4C04-9681-1B5B5BECC6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76" y="29683"/>
            <a:ext cx="2915406" cy="23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20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481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690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815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312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DF9A5C-1904-45D5-8375-6FCDC6637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59" y="920103"/>
            <a:ext cx="5560684" cy="51066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473B87-FEBD-4A7E-994C-41484C3F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612" y="920103"/>
            <a:ext cx="5598604" cy="51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1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234294F-E806-4A0A-BFB8-094D083C7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018" y="237632"/>
            <a:ext cx="7035963" cy="638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59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97D3BFC-B9D9-4DA4-8931-0E6A19EC1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414" y="83127"/>
            <a:ext cx="7013172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83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42B72FA-AB6B-49CF-B05B-D12AB1D62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951" y="147128"/>
            <a:ext cx="7025821" cy="6542947"/>
          </a:xfrm>
          <a:prstGeom prst="rect">
            <a:avLst/>
          </a:prstGeom>
        </p:spPr>
      </p:pic>
      <p:sp>
        <p:nvSpPr>
          <p:cNvPr id="4" name="矩形 7">
            <a:extLst>
              <a:ext uri="{FF2B5EF4-FFF2-40B4-BE49-F238E27FC236}">
                <a16:creationId xmlns:a16="http://schemas.microsoft.com/office/drawing/2014/main" id="{2A47642E-2481-4535-B9EE-6AF0D18F7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401" y="2794723"/>
            <a:ext cx="451571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7">
            <a:extLst>
              <a:ext uri="{FF2B5EF4-FFF2-40B4-BE49-F238E27FC236}">
                <a16:creationId xmlns:a16="http://schemas.microsoft.com/office/drawing/2014/main" id="{28FD42D8-4617-48B4-A5AC-9697A3286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701" y="1201450"/>
            <a:ext cx="12239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Monocyte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7">
            <a:extLst>
              <a:ext uri="{FF2B5EF4-FFF2-40B4-BE49-F238E27FC236}">
                <a16:creationId xmlns:a16="http://schemas.microsoft.com/office/drawing/2014/main" id="{8E3B62FF-7D9D-4632-8CE5-6D6C2AB05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4164" y="1946132"/>
            <a:ext cx="12239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Macrophage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7AABF79F-9831-4059-8388-1487E31CC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4130" y="3587879"/>
            <a:ext cx="451571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7">
            <a:extLst>
              <a:ext uri="{FF2B5EF4-FFF2-40B4-BE49-F238E27FC236}">
                <a16:creationId xmlns:a16="http://schemas.microsoft.com/office/drawing/2014/main" id="{2296AAE3-72C2-498A-ACB3-FBB966064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5582" y="3090446"/>
            <a:ext cx="12239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Epithelial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7">
            <a:extLst>
              <a:ext uri="{FF2B5EF4-FFF2-40B4-BE49-F238E27FC236}">
                <a16:creationId xmlns:a16="http://schemas.microsoft.com/office/drawing/2014/main" id="{D48187E9-F7F3-4DE0-AC73-CDF8D773C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4164" y="3610810"/>
            <a:ext cx="12239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Progenitor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7">
            <a:extLst>
              <a:ext uri="{FF2B5EF4-FFF2-40B4-BE49-F238E27FC236}">
                <a16:creationId xmlns:a16="http://schemas.microsoft.com/office/drawing/2014/main" id="{17AB9033-ED28-426D-8089-943647B9B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5034" y="1938773"/>
            <a:ext cx="16233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Natural_Killer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7">
            <a:extLst>
              <a:ext uri="{FF2B5EF4-FFF2-40B4-BE49-F238E27FC236}">
                <a16:creationId xmlns:a16="http://schemas.microsoft.com/office/drawing/2014/main" id="{EB1A1BC7-CA08-4846-A4BA-CDF379D8A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4319" y="5342673"/>
            <a:ext cx="12239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Secretory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7">
            <a:extLst>
              <a:ext uri="{FF2B5EF4-FFF2-40B4-BE49-F238E27FC236}">
                <a16:creationId xmlns:a16="http://schemas.microsoft.com/office/drawing/2014/main" id="{9708C4BD-F832-45E2-B8C8-14C5A97FC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488" y="3249325"/>
            <a:ext cx="12239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Epithelial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7">
            <a:extLst>
              <a:ext uri="{FF2B5EF4-FFF2-40B4-BE49-F238E27FC236}">
                <a16:creationId xmlns:a16="http://schemas.microsoft.com/office/drawing/2014/main" id="{34EE188E-9EDC-4164-85E3-AE4E7972D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3989" y="147128"/>
            <a:ext cx="65679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OK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492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7DE746-47CF-4149-9666-3C3B55CFE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336" y="3859758"/>
            <a:ext cx="2587060" cy="24116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516B9E-BA42-43E5-BBBF-C5903BC58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59758"/>
            <a:ext cx="2593232" cy="24116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104652-AF9A-4310-A5D1-F2A3C1CEFC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35" y="3859758"/>
            <a:ext cx="2577526" cy="24116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66B2A3D-8E29-4EF4-9BB1-E47966BF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50" y="3859758"/>
            <a:ext cx="2590034" cy="24116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122F023-AB5F-4FC0-A6D3-69C15687AF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336" y="783589"/>
            <a:ext cx="2577526" cy="24116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F46E6E6-A6C5-4EE5-BBC5-81D82B1A06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83589"/>
            <a:ext cx="2604902" cy="241161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50E84E2-48D9-4B92-AE00-282ADE36B2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35" y="783589"/>
            <a:ext cx="2589377" cy="241161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6449ACF-B54E-4D5F-AD85-1F32A11265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50" y="783589"/>
            <a:ext cx="2608118" cy="241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18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BE056FB-59FB-4EEC-8C5A-22F9DBA8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4" y="864277"/>
            <a:ext cx="5270402" cy="51208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BF4998-892B-43CA-B917-9EA2E05BF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176" y="864277"/>
            <a:ext cx="5341615" cy="512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47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FE9DC0-7224-424B-B549-29B91DDC1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30" y="0"/>
            <a:ext cx="8472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58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27E45B-3832-4771-8170-D3ED6C64C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55" y="0"/>
            <a:ext cx="10223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08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2042</TotalTime>
  <Words>69</Words>
  <Application>Microsoft Office PowerPoint</Application>
  <PresentationFormat>宽屏</PresentationFormat>
  <Paragraphs>21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Lenovo</cp:lastModifiedBy>
  <cp:revision>30</cp:revision>
  <dcterms:created xsi:type="dcterms:W3CDTF">2023-08-15T10:48:58Z</dcterms:created>
  <dcterms:modified xsi:type="dcterms:W3CDTF">2023-08-17T09:16:01Z</dcterms:modified>
</cp:coreProperties>
</file>